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854"/>
    <p:restoredTop sz="94053"/>
  </p:normalViewPr>
  <p:slideViewPr>
    <p:cSldViewPr snapToGrid="0">
      <p:cViewPr varScale="1">
        <p:scale>
          <a:sx n="59" d="100"/>
          <a:sy n="59" d="100"/>
        </p:scale>
        <p:origin x="13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D7E12F-2459-8E0E-54CB-C05123185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DA374B6-0BB9-1177-3BA8-DAA36AF021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91A4801-8FC4-07C2-8A59-687BD92AF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72F11-42FE-DB49-B498-7BB177D52A47}" type="datetimeFigureOut">
              <a:rPr lang="it-IT" smtClean="0"/>
              <a:t>24/09/2024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5E5946E-E0DC-FFD0-C22C-739B4EE20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4E52984-8B73-BE74-3D31-D8F9123D5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75B3E-6095-3348-8F03-5D5A27C22C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1398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DC7B26-80C8-496F-D06A-6CA1D3BBF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07D3040-0592-38BD-CF6F-33AB51884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17D1C25-8C5E-434A-FBA7-E97279906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72F11-42FE-DB49-B498-7BB177D52A47}" type="datetimeFigureOut">
              <a:rPr lang="it-IT" smtClean="0"/>
              <a:t>24/09/2024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916F39-4418-3FAD-C165-E70BBA85A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FFC089C-2F0F-A9F5-3946-749D3B40A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75B3E-6095-3348-8F03-5D5A27C22C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8908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39B06EE-DE91-C0D8-D2B5-D5A5A53BCE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EA1DAB7-A9FA-BEB0-1CD3-8870B1EAD1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DCA0DD-AA5F-14D3-F63A-575B1F785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72F11-42FE-DB49-B498-7BB177D52A47}" type="datetimeFigureOut">
              <a:rPr lang="it-IT" smtClean="0"/>
              <a:t>24/09/2024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4453C9B-B5DC-4E88-34AB-1E91FADD5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74DC5BB-5007-700D-DE98-C6D0A2758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75B3E-6095-3348-8F03-5D5A27C22C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2047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93BC31-2FE1-9533-3635-DADD80E7F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01DF94-DA2C-E82F-A856-A585828B7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10E1661-63D0-C94D-041E-04401B29B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72F11-42FE-DB49-B498-7BB177D52A47}" type="datetimeFigureOut">
              <a:rPr lang="it-IT" smtClean="0"/>
              <a:t>24/09/2024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C7817C9-2A0E-C6FE-B6D6-C603FD846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1F81062-F73F-AF28-9732-83AD24E68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75B3E-6095-3348-8F03-5D5A27C22C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6554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FC79D2-F4B9-F7B5-0862-5276C5F7F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58166BD-6404-DC66-2084-2BFC501FD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12B90E6-9351-AB09-0F40-347322E86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72F11-42FE-DB49-B498-7BB177D52A47}" type="datetimeFigureOut">
              <a:rPr lang="it-IT" smtClean="0"/>
              <a:t>24/09/2024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A6CA834-803F-0020-B123-958441A02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1C4EE3-D548-0E6F-D8C3-7EF3AC73B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75B3E-6095-3348-8F03-5D5A27C22C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8650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8F3277-B582-D34E-AE49-869A80A5C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531058-3585-4997-C7A1-551F4E6703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1A86952-9A58-6C2E-47F7-F54E3BA94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6AAE3F0-D233-E5DB-28A7-114AD2A6A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72F11-42FE-DB49-B498-7BB177D52A47}" type="datetimeFigureOut">
              <a:rPr lang="it-IT" smtClean="0"/>
              <a:t>24/09/2024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91B4995-C097-78D4-87D1-B25CD15E0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7603A4A-C2F3-4638-1239-BE64BDBB7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75B3E-6095-3348-8F03-5D5A27C22C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269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C96C00-E408-2C76-C8FC-122005D8A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ED60C8D-FF5E-3DA0-9071-E2D94E7DA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AD1830C-D301-F986-31F9-DBDB219C11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D86E245-955A-3B9D-5976-27AF76FF63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6AF6FA4-8FFE-6200-15E3-7BF73E6865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F1FB7E0-E982-A6C2-03D8-C45D0E8E9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72F11-42FE-DB49-B498-7BB177D52A47}" type="datetimeFigureOut">
              <a:rPr lang="it-IT" smtClean="0"/>
              <a:t>24/09/2024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B58A727-0BFF-F509-5005-674F3EC4F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1AE44AB-06C2-BAB6-C9FE-BACE10AD1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75B3E-6095-3348-8F03-5D5A27C22C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501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3FEE99-1EFE-E7FB-612E-824C55DDD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207CE52-2A00-1EB9-5363-491245F54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72F11-42FE-DB49-B498-7BB177D52A47}" type="datetimeFigureOut">
              <a:rPr lang="it-IT" smtClean="0"/>
              <a:t>24/09/2024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3E7582C-1AB9-D7FE-DF9A-5D74BF070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4C30127-37DD-7BB9-FB95-AAE6BCCAC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75B3E-6095-3348-8F03-5D5A27C22C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6086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F06FEE3-9F2C-A6D1-EC41-26F949379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72F11-42FE-DB49-B498-7BB177D52A47}" type="datetimeFigureOut">
              <a:rPr lang="it-IT" smtClean="0"/>
              <a:t>24/09/2024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9764326-28BA-FD4B-A579-B0E26D6D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1B0CD9D-7535-AB4B-151C-74B89AD47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75B3E-6095-3348-8F03-5D5A27C22C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6166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AE6CF5-8D02-EAED-DD7D-4C8BA2131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830DDD-35E1-316C-2CFA-EC7922E1D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FD0AA6F-EEF8-3227-318C-DDE044629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47F94CE-9EE5-2588-8F97-575A17266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72F11-42FE-DB49-B498-7BB177D52A47}" type="datetimeFigureOut">
              <a:rPr lang="it-IT" smtClean="0"/>
              <a:t>24/09/2024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3C6007E-6255-429A-B55D-515ABCBE0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CC5F401-D48E-5644-8F9E-EA354F3B9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75B3E-6095-3348-8F03-5D5A27C22C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7427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AE729C-D787-A437-1369-ABB90D705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A66E7AA-85FB-D086-C6B7-6C75B05112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03F93A9-E845-EA53-2058-BC2F85969D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699BF97-C5EE-778C-F448-CD9713B69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72F11-42FE-DB49-B498-7BB177D52A47}" type="datetimeFigureOut">
              <a:rPr lang="it-IT" smtClean="0"/>
              <a:t>24/09/2024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80DEC14-7B88-B190-A3B2-EF4E84348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E7D5D31-FDDE-76BE-9D9E-B4F390A11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75B3E-6095-3348-8F03-5D5A27C22C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4122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B0D46BC-3518-D974-2560-9BCA3153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C29F3A5-A07E-1D3B-32A6-AC8B0E4BF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D0E735C-9D80-F542-2841-7B95B9A6B8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572F11-42FE-DB49-B498-7BB177D52A47}" type="datetimeFigureOut">
              <a:rPr lang="it-IT" smtClean="0"/>
              <a:t>24/09/2024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A299048-E59E-5CF9-0E0F-E5EAE08D2E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00157F2-16CE-BCA6-70B1-A8819F04A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F75B3E-6095-3348-8F03-5D5A27C22C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02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72522B4-4A85-ABB8-B8B9-AA96EACF7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790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FA266A32C58742B107FA521BC4147F" ma:contentTypeVersion="21" ma:contentTypeDescription="Create a new document." ma:contentTypeScope="" ma:versionID="1f09f04a9099eaf3b55dd4c24a10d9c3">
  <xsd:schema xmlns:xsd="http://www.w3.org/2001/XMLSchema" xmlns:xs="http://www.w3.org/2001/XMLSchema" xmlns:p="http://schemas.microsoft.com/office/2006/metadata/properties" xmlns:ns2="3b9552c6-a7d7-4824-b2a0-e716b6618ef8" xmlns:ns3="153ac1fb-c370-478c-a564-cdf742559d23" targetNamespace="http://schemas.microsoft.com/office/2006/metadata/properties" ma:root="true" ma:fieldsID="55b2ff2f8e2ebddcd82fbdc3ea5ba20c" ns2:_="" ns3:_="">
    <xsd:import namespace="3b9552c6-a7d7-4824-b2a0-e716b6618ef8"/>
    <xsd:import namespace="153ac1fb-c370-478c-a564-cdf742559d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Tag" minOccurs="0"/>
                <xsd:element ref="ns2:Not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9552c6-a7d7-4824-b2a0-e716b6618e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Tag" ma:index="19" nillable="true" ma:displayName="Tag" ma:format="Dropdown" ma:internalName="Tag">
      <xsd:simpleType>
        <xsd:restriction base="dms:Text">
          <xsd:maxLength value="255"/>
        </xsd:restriction>
      </xsd:simpleType>
    </xsd:element>
    <xsd:element name="Note" ma:index="20" nillable="true" ma:displayName="Note" ma:format="Dropdown" ma:internalName="Note">
      <xsd:simpleType>
        <xsd:restriction base="dms:Text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61addf5-33b0-44d8-8cb5-cf6d89ac4c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28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3ac1fb-c370-478c-a564-cdf742559d23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e31c5af1-37b9-4932-b97c-bb27979fb246}" ma:internalName="TaxCatchAll" ma:showField="CatchAllData" ma:web="153ac1fb-c370-478c-a564-cdf742559d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 xmlns="3b9552c6-a7d7-4824-b2a0-e716b6618ef8" xsi:nil="true"/>
    <TaxCatchAll xmlns="153ac1fb-c370-478c-a564-cdf742559d23" xsi:nil="true"/>
    <_Flow_SignoffStatus xmlns="3b9552c6-a7d7-4824-b2a0-e716b6618ef8" xsi:nil="true"/>
    <Tag xmlns="3b9552c6-a7d7-4824-b2a0-e716b6618ef8" xsi:nil="true"/>
    <lcf76f155ced4ddcb4097134ff3c332f xmlns="3b9552c6-a7d7-4824-b2a0-e716b6618ef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9E1B43A-528F-4EA9-80B1-DF5AD3017569}"/>
</file>

<file path=customXml/itemProps2.xml><?xml version="1.0" encoding="utf-8"?>
<ds:datastoreItem xmlns:ds="http://schemas.openxmlformats.org/officeDocument/2006/customXml" ds:itemID="{4902F336-8C71-401C-911A-056369F2510E}"/>
</file>

<file path=customXml/itemProps3.xml><?xml version="1.0" encoding="utf-8"?>
<ds:datastoreItem xmlns:ds="http://schemas.openxmlformats.org/officeDocument/2006/customXml" ds:itemID="{642AC97F-4EE1-48E7-A0A2-C95693016D3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Giorgia Beveresco</dc:creator>
  <cp:lastModifiedBy>Casirani Barbara</cp:lastModifiedBy>
  <cp:revision>1</cp:revision>
  <dcterms:created xsi:type="dcterms:W3CDTF">2024-09-24T13:47:25Z</dcterms:created>
  <dcterms:modified xsi:type="dcterms:W3CDTF">2024-09-24T14:44:26Z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0x010100D1FA266A32C58742B107FA521BC4147F</vt:lpwstr>
  </property>
</Properties>
</file>